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8736AA-1937-49C6-8E7D-5767224CC34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15BE231-9344-4FD5-9E19-E28CDF87D91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8736AA-1937-49C6-8E7D-5767224CC34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BE231-9344-4FD5-9E19-E28CDF87D9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68736AA-1937-49C6-8E7D-5767224CC34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15BE231-9344-4FD5-9E19-E28CDF87D9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8736AA-1937-49C6-8E7D-5767224CC34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BE231-9344-4FD5-9E19-E28CDF87D9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8736AA-1937-49C6-8E7D-5767224CC34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15BE231-9344-4FD5-9E19-E28CDF87D91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8736AA-1937-49C6-8E7D-5767224CC34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BE231-9344-4FD5-9E19-E28CDF87D9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8736AA-1937-49C6-8E7D-5767224CC34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BE231-9344-4FD5-9E19-E28CDF87D9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8736AA-1937-49C6-8E7D-5767224CC34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BE231-9344-4FD5-9E19-E28CDF87D9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8736AA-1937-49C6-8E7D-5767224CC34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BE231-9344-4FD5-9E19-E28CDF87D9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8736AA-1937-49C6-8E7D-5767224CC34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BE231-9344-4FD5-9E19-E28CDF87D91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8736AA-1937-49C6-8E7D-5767224CC34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5BE231-9344-4FD5-9E19-E28CDF87D91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68736AA-1937-49C6-8E7D-5767224CC34B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15BE231-9344-4FD5-9E19-E28CDF87D91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Подари другому радость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Samsung\Desktop\Подари другому радость\если радость на все одна..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8265368" cy="6199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Samsung\Desktop\Подари другому радость\радостн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-1263352"/>
            <a:ext cx="6091014" cy="8121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Samsung\Desktop\Подари другому радость\радуем учител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20688"/>
            <a:ext cx="7401272" cy="5748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</TotalTime>
  <Words>3</Words>
  <Application>Microsoft Office PowerPoint</Application>
  <PresentationFormat>Экран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Изящная</vt:lpstr>
      <vt:lpstr>Подари другому радость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Подари другому радость</dc:title>
  <dc:creator>Samsung</dc:creator>
  <cp:lastModifiedBy>Samsung</cp:lastModifiedBy>
  <cp:revision>1</cp:revision>
  <dcterms:created xsi:type="dcterms:W3CDTF">2022-10-19T11:43:43Z</dcterms:created>
  <dcterms:modified xsi:type="dcterms:W3CDTF">2022-10-19T11:45:48Z</dcterms:modified>
</cp:coreProperties>
</file>